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57" r:id="rId3"/>
    <p:sldId id="258" r:id="rId4"/>
    <p:sldId id="259" r:id="rId5"/>
    <p:sldId id="256" r:id="rId6"/>
    <p:sldId id="260" r:id="rId7"/>
    <p:sldId id="262" r:id="rId8"/>
    <p:sldId id="265" r:id="rId9"/>
    <p:sldId id="266" r:id="rId10"/>
    <p:sldId id="267" r:id="rId11"/>
    <p:sldId id="264" r:id="rId12"/>
    <p:sldId id="268" r:id="rId13"/>
    <p:sldId id="270" r:id="rId14"/>
    <p:sldId id="263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C33-02BF-4A71-BDA3-E5D6E602124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91A-6E45-4258-B9E4-49C8C855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8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C33-02BF-4A71-BDA3-E5D6E602124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91A-6E45-4258-B9E4-49C8C855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2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C33-02BF-4A71-BDA3-E5D6E602124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91A-6E45-4258-B9E4-49C8C8559BD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666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C33-02BF-4A71-BDA3-E5D6E602124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91A-6E45-4258-B9E4-49C8C855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32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C33-02BF-4A71-BDA3-E5D6E602124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91A-6E45-4258-B9E4-49C8C8559BD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3932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C33-02BF-4A71-BDA3-E5D6E602124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91A-6E45-4258-B9E4-49C8C855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C33-02BF-4A71-BDA3-E5D6E602124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91A-6E45-4258-B9E4-49C8C855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32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C33-02BF-4A71-BDA3-E5D6E602124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91A-6E45-4258-B9E4-49C8C855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11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C33-02BF-4A71-BDA3-E5D6E602124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91A-6E45-4258-B9E4-49C8C855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6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C33-02BF-4A71-BDA3-E5D6E602124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91A-6E45-4258-B9E4-49C8C855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5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C33-02BF-4A71-BDA3-E5D6E602124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91A-6E45-4258-B9E4-49C8C855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C33-02BF-4A71-BDA3-E5D6E602124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91A-6E45-4258-B9E4-49C8C855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4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C33-02BF-4A71-BDA3-E5D6E602124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91A-6E45-4258-B9E4-49C8C855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9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C33-02BF-4A71-BDA3-E5D6E602124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91A-6E45-4258-B9E4-49C8C855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6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C33-02BF-4A71-BDA3-E5D6E602124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91A-6E45-4258-B9E4-49C8C855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3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C33-02BF-4A71-BDA3-E5D6E602124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91A-6E45-4258-B9E4-49C8C855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6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C33-02BF-4A71-BDA3-E5D6E602124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291A-6E45-4258-B9E4-49C8C855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24C33-02BF-4A71-BDA3-E5D6E602124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2D291A-6E45-4258-B9E4-49C8C855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5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EE697-DE0B-4916-9CCA-0B199FFFF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582" y="2768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th-TH" sz="6000" b="1" dirty="0">
                <a:solidFill>
                  <a:schemeClr val="tx1"/>
                </a:solidFill>
              </a:rPr>
              <a:t>ช่องทางการค้นหาข้อมูลพิกัดอัตราอากร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9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3EEE0A-FF0E-4759-A642-F5EFC1464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39" t="14232" r="1152" b="7266"/>
          <a:stretch/>
        </p:blipFill>
        <p:spPr>
          <a:xfrm>
            <a:off x="438592" y="342300"/>
            <a:ext cx="5453030" cy="32101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03BB34-6172-44F5-8418-B914EDF30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676" y="3933304"/>
            <a:ext cx="5602013" cy="23733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4049D9-F09C-44C3-9E52-BE99E8C33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92" y="3933304"/>
            <a:ext cx="5453030" cy="265830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DD83774-4FEA-4715-845E-F627A4794F7C}"/>
              </a:ext>
            </a:extLst>
          </p:cNvPr>
          <p:cNvSpPr/>
          <p:nvPr/>
        </p:nvSpPr>
        <p:spPr>
          <a:xfrm>
            <a:off x="3926840" y="1686560"/>
            <a:ext cx="472440" cy="172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1C6D79-074F-4BFD-AB6F-60D285A0576F}"/>
              </a:ext>
            </a:extLst>
          </p:cNvPr>
          <p:cNvSpPr/>
          <p:nvPr/>
        </p:nvSpPr>
        <p:spPr>
          <a:xfrm>
            <a:off x="4876800" y="2646680"/>
            <a:ext cx="274320" cy="274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B82DF29E-55AC-4B81-9048-E1303FDBB1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23326"/>
          <a:stretch/>
        </p:blipFill>
        <p:spPr>
          <a:xfrm>
            <a:off x="6274676" y="342300"/>
            <a:ext cx="5402262" cy="323641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593C612-413C-4BF1-B50D-6794B3498FB8}"/>
              </a:ext>
            </a:extLst>
          </p:cNvPr>
          <p:cNvSpPr/>
          <p:nvPr/>
        </p:nvSpPr>
        <p:spPr>
          <a:xfrm>
            <a:off x="11184556" y="2675556"/>
            <a:ext cx="274320" cy="274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0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936657-5794-47E4-8B16-B7BCF1DE5031}"/>
              </a:ext>
            </a:extLst>
          </p:cNvPr>
          <p:cNvSpPr/>
          <p:nvPr/>
        </p:nvSpPr>
        <p:spPr>
          <a:xfrm>
            <a:off x="1213627" y="403686"/>
            <a:ext cx="8081022" cy="7005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BF35CA-8AA0-428F-ABED-5B77A6C39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A4A156A-791B-4BD9-8452-A798A15D2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7652CB1-59D3-4DAB-AD45-8DFB73895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3539C1B-883E-4130-95FA-2A6FD3E49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44CEE5F-144C-437F-9472-22EE3E3D1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621BB31-AA71-4E9B-8854-3C62F162F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336141D-E3C6-4E7B-8923-B31C3E16F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F113BE6F-9D13-4E70-B7AB-C8CC2546A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EB82C3-C636-4A90-B9A5-905EC38E0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46B4C4A-5A81-43CF-93ED-5FA59D5BE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3715C1A-EBA1-41A6-AC20-D6A7C4871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48B688-8446-4F8E-82C2-32EEF72C5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061" y="418494"/>
            <a:ext cx="8288032" cy="706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</a:t>
            </a:r>
            <a:r>
              <a:rPr lang="th-TH" sz="40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ค้นหาคำวินิจฉัยพิกัดอัตราอากร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242C9B-3EFA-4332-BDC8-C80017065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61" y="1442070"/>
            <a:ext cx="8089736" cy="509064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32E947A-BD4C-4F87-A544-C442A3CDF42A}"/>
              </a:ext>
            </a:extLst>
          </p:cNvPr>
          <p:cNvSpPr/>
          <p:nvPr/>
        </p:nvSpPr>
        <p:spPr>
          <a:xfrm>
            <a:off x="2712132" y="4917993"/>
            <a:ext cx="3872517" cy="7005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3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6777E7-DFC1-4972-9B71-B1275D03E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85" y="588434"/>
            <a:ext cx="11759630" cy="568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83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E3017F-FA54-415F-BE72-B18CD6714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77" y="777923"/>
            <a:ext cx="11716646" cy="530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69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384E64-67C6-43FC-848F-09B38F762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63355" y="805144"/>
            <a:ext cx="8596667" cy="1681654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tx1"/>
              </a:buClr>
              <a:buAutoNum type="arabicPeriod"/>
            </a:pPr>
            <a:r>
              <a:rPr lang="th-TH" sz="3000" dirty="0">
                <a:cs typeface="+mj-cs"/>
              </a:rPr>
              <a:t>ค้นหาโดยใช้  “รหัสพิกัด”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th-TH" sz="3000" dirty="0">
                <a:cs typeface="+mj-cs"/>
              </a:rPr>
              <a:t>ค้นหาโดยใช้  “คำอธิบายภาษาไทย”</a:t>
            </a:r>
          </a:p>
          <a:p>
            <a:pPr marL="514350" indent="-514350">
              <a:buClr>
                <a:schemeClr val="tx1"/>
              </a:buClr>
              <a:buFont typeface="Wingdings 3" charset="2"/>
              <a:buAutoNum type="arabicPeriod"/>
            </a:pPr>
            <a:r>
              <a:rPr lang="th-TH" sz="3000" dirty="0">
                <a:cs typeface="+mj-cs"/>
              </a:rPr>
              <a:t>ค้นหาโดยใช้  “คำอธิบายภาษาอังกฤษ”</a:t>
            </a:r>
          </a:p>
          <a:p>
            <a:endParaRPr lang="en-US" sz="3000" dirty="0">
              <a:cs typeface="+mj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C1C8021-E56C-42C9-8259-FC278628C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34" y="3100960"/>
            <a:ext cx="10712493" cy="10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92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6FAABF-04AE-4E09-9677-94F4EF618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61" y="965814"/>
            <a:ext cx="11838278" cy="49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48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353B75A-5C19-4B00-9BC5-0ECEF69CBA7C}"/>
              </a:ext>
            </a:extLst>
          </p:cNvPr>
          <p:cNvGrpSpPr/>
          <p:nvPr/>
        </p:nvGrpSpPr>
        <p:grpSpPr>
          <a:xfrm>
            <a:off x="3096735" y="98057"/>
            <a:ext cx="5998530" cy="6661885"/>
            <a:chOff x="250552" y="282821"/>
            <a:chExt cx="5998530" cy="66618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17CFB61-8BCB-4C48-A053-CF4F72787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552" y="282821"/>
              <a:ext cx="5998530" cy="214188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2779B91-E642-42CB-BCCA-628D45298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552" y="2424701"/>
              <a:ext cx="5998530" cy="250571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36B3EC9-2F6D-4FB3-BCCF-BFA6C4BA8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552" y="4930416"/>
              <a:ext cx="5998530" cy="20142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670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9C81-B8A9-4ADF-ADEC-DF86CA15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57" y="1158323"/>
            <a:ext cx="9404723" cy="9753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Google Search : customs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F207B1B-1559-4C23-A982-8875E5F7A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2" y="2587098"/>
            <a:ext cx="8835213" cy="3112579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F4A0F74-FA08-4211-919B-5ED6630913C5}"/>
              </a:ext>
            </a:extLst>
          </p:cNvPr>
          <p:cNvSpPr/>
          <p:nvPr/>
        </p:nvSpPr>
        <p:spPr>
          <a:xfrm>
            <a:off x="1243174" y="4253501"/>
            <a:ext cx="3082247" cy="924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6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B8FCAB9-05C5-439A-AE93-0EA8C3C5D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28D3975-0D01-4F5E-A184-11AF7A9F77F0}"/>
              </a:ext>
            </a:extLst>
          </p:cNvPr>
          <p:cNvGrpSpPr/>
          <p:nvPr/>
        </p:nvGrpSpPr>
        <p:grpSpPr>
          <a:xfrm>
            <a:off x="9354065" y="2540461"/>
            <a:ext cx="2167494" cy="888539"/>
            <a:chOff x="8989888" y="2676594"/>
            <a:chExt cx="2167494" cy="88853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0676C1-1FB9-42FA-9895-4F169F7FC6FB}"/>
                </a:ext>
              </a:extLst>
            </p:cNvPr>
            <p:cNvSpPr/>
            <p:nvPr/>
          </p:nvSpPr>
          <p:spPr>
            <a:xfrm>
              <a:off x="8989888" y="3051425"/>
              <a:ext cx="1808251" cy="51370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3CA42A93-9D43-4B28-9A3D-C924FF21ED4F}"/>
                </a:ext>
              </a:extLst>
            </p:cNvPr>
            <p:cNvSpPr/>
            <p:nvPr/>
          </p:nvSpPr>
          <p:spPr>
            <a:xfrm rot="2773518">
              <a:off x="10656428" y="2564523"/>
              <a:ext cx="388883" cy="6130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347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27A84-5574-4367-A76C-2231B55996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49" b="132"/>
          <a:stretch/>
        </p:blipFill>
        <p:spPr>
          <a:xfrm>
            <a:off x="1742865" y="275877"/>
            <a:ext cx="8696826" cy="630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54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430449-85E3-4045-A0E4-87105C548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480" y="1599655"/>
            <a:ext cx="5122606" cy="365868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3600" dirty="0"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3600" dirty="0">
                <a:latin typeface="Cordia New" panose="020B0304020202020204" pitchFamily="34" charset="-34"/>
                <a:cs typeface="Cordia New" panose="020B0304020202020204" pitchFamily="34" charset="-34"/>
              </a:rPr>
              <a:t>ค้นหาอัตราอากร</a:t>
            </a:r>
          </a:p>
          <a:p>
            <a:pPr>
              <a:buFont typeface="Wingdings 3" charset="2"/>
              <a:buChar char=""/>
            </a:pPr>
            <a:r>
              <a:rPr lang="en-US" sz="3600" dirty="0"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3600" dirty="0">
                <a:latin typeface="Cordia New" panose="020B0304020202020204" pitchFamily="34" charset="-34"/>
                <a:cs typeface="Cordia New" panose="020B0304020202020204" pitchFamily="34" charset="-34"/>
              </a:rPr>
              <a:t>ค้นหาคำวินิจฉัยพิกัดอัตราอากร</a:t>
            </a:r>
            <a:endParaRPr lang="en-US" sz="3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0" name="Picture 9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97234FB3-DDBA-4B16-A31C-D80277106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358" y="1807140"/>
            <a:ext cx="5451627" cy="3243718"/>
          </a:xfrm>
          <a:prstGeom prst="rect">
            <a:avLst/>
          </a:prstGeom>
          <a:effectLst/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ADBF2D6-FE34-4714-BFA2-135E7506643F}"/>
              </a:ext>
            </a:extLst>
          </p:cNvPr>
          <p:cNvGrpSpPr/>
          <p:nvPr/>
        </p:nvGrpSpPr>
        <p:grpSpPr>
          <a:xfrm>
            <a:off x="9463009" y="5305915"/>
            <a:ext cx="951676" cy="669286"/>
            <a:chOff x="9031893" y="6075443"/>
            <a:chExt cx="951676" cy="669286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8EBA3E73-8A3F-4BC8-A388-AAC974F3590D}"/>
                </a:ext>
              </a:extLst>
            </p:cNvPr>
            <p:cNvSpPr/>
            <p:nvPr/>
          </p:nvSpPr>
          <p:spPr>
            <a:xfrm rot="19543989">
              <a:off x="9706030" y="6094964"/>
              <a:ext cx="277539" cy="210391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Graphic 21" descr="Badge with solid fill">
              <a:extLst>
                <a:ext uri="{FF2B5EF4-FFF2-40B4-BE49-F238E27FC236}">
                  <a16:creationId xmlns:a16="http://schemas.microsoft.com/office/drawing/2014/main" id="{EE6327BB-8E9E-4619-B011-CA788B934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31893" y="6075443"/>
              <a:ext cx="669286" cy="66928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ACCEEA-F739-4922-BE12-97D3B63BD851}"/>
              </a:ext>
            </a:extLst>
          </p:cNvPr>
          <p:cNvGrpSpPr/>
          <p:nvPr/>
        </p:nvGrpSpPr>
        <p:grpSpPr>
          <a:xfrm>
            <a:off x="6632828" y="5268750"/>
            <a:ext cx="885728" cy="695078"/>
            <a:chOff x="6214455" y="6049651"/>
            <a:chExt cx="885728" cy="695078"/>
          </a:xfrm>
        </p:grpSpPr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D5B162FD-6130-447A-B49E-40EF8D28E895}"/>
                </a:ext>
              </a:extLst>
            </p:cNvPr>
            <p:cNvSpPr/>
            <p:nvPr/>
          </p:nvSpPr>
          <p:spPr>
            <a:xfrm rot="19543989">
              <a:off x="6822644" y="6049651"/>
              <a:ext cx="277539" cy="210391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 descr="Badge 1 with solid fill">
              <a:extLst>
                <a:ext uri="{FF2B5EF4-FFF2-40B4-BE49-F238E27FC236}">
                  <a16:creationId xmlns:a16="http://schemas.microsoft.com/office/drawing/2014/main" id="{21417052-E68D-470E-A673-0A2BA7023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14455" y="6086816"/>
              <a:ext cx="657913" cy="6579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2675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936657-5794-47E4-8B16-B7BCF1DE5031}"/>
              </a:ext>
            </a:extLst>
          </p:cNvPr>
          <p:cNvSpPr/>
          <p:nvPr/>
        </p:nvSpPr>
        <p:spPr>
          <a:xfrm>
            <a:off x="1215044" y="737059"/>
            <a:ext cx="8081022" cy="7005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BF35CA-8AA0-428F-ABED-5B77A6C39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A4A156A-791B-4BD9-8452-A798A15D2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7652CB1-59D3-4DAB-AD45-8DFB73895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3539C1B-883E-4130-95FA-2A6FD3E49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44CEE5F-144C-437F-9472-22EE3E3D1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621BB31-AA71-4E9B-8854-3C62F162F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336141D-E3C6-4E7B-8923-B31C3E16F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F113BE6F-9D13-4E70-B7AB-C8CC2546A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EB82C3-C636-4A90-B9A5-905EC38E0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46B4C4A-5A81-43CF-93ED-5FA59D5BE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3715C1A-EBA1-41A6-AC20-D6A7C4871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08B47E2-B837-4585-B8E2-A1B184499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16" y="1963693"/>
            <a:ext cx="8288033" cy="2942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48B688-8446-4F8E-82C2-32EEF72C5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740" y="341264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40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ค้นหาอัตราอากร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7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153402-D4A3-4131-A7C3-8FFAB5875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067" y="2359573"/>
            <a:ext cx="11081865" cy="393774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2C8A4-3A29-4513-B440-813629D74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04" y="466978"/>
            <a:ext cx="8114981" cy="165174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Clr>
                <a:schemeClr val="tx1"/>
              </a:buClr>
              <a:buAutoNum type="arabicPeriod"/>
            </a:pPr>
            <a:r>
              <a:rPr lang="th-TH" sz="3200" dirty="0">
                <a:cs typeface="+mj-cs"/>
              </a:rPr>
              <a:t>ค้นหาโดยใช้  “รหัสพิกัด”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th-TH" sz="3200" dirty="0">
                <a:cs typeface="+mj-cs"/>
              </a:rPr>
              <a:t>ค้นหาโดยใช้  “คำอธิบายภาษาไทย”</a:t>
            </a:r>
          </a:p>
          <a:p>
            <a:pPr marL="514350" indent="-514350">
              <a:buClr>
                <a:schemeClr val="tx1"/>
              </a:buClr>
              <a:buFont typeface="Wingdings 3" charset="2"/>
              <a:buAutoNum type="arabicPeriod"/>
            </a:pPr>
            <a:r>
              <a:rPr lang="th-TH" sz="3200" dirty="0">
                <a:cs typeface="+mj-cs"/>
              </a:rPr>
              <a:t>ค้นหาโดยใช้  “คำอธิบายภาษาอังกฤษ”</a:t>
            </a:r>
          </a:p>
          <a:p>
            <a:pPr marL="514350" indent="-514350">
              <a:buAutoNum type="arabicPeriod"/>
            </a:pPr>
            <a:endParaRPr lang="th-TH" sz="3200" dirty="0">
              <a:cs typeface="+mj-cs"/>
            </a:endParaRPr>
          </a:p>
          <a:p>
            <a:pPr marL="514350" indent="-514350">
              <a:buAutoNum type="arabicPeriod"/>
            </a:pPr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9213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0BF35CA-8AA0-428F-ABED-5B77A6C39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A4A156A-791B-4BD9-8452-A798A15D2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7652CB1-59D3-4DAB-AD45-8DFB73895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3539C1B-883E-4130-95FA-2A6FD3E49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44CEE5F-144C-437F-9472-22EE3E3D1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621BB31-AA71-4E9B-8854-3C62F162F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336141D-E3C6-4E7B-8923-B31C3E16F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F113BE6F-9D13-4E70-B7AB-C8CC2546A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EB82C3-C636-4A90-B9A5-905EC38E0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46B4C4A-5A81-43CF-93ED-5FA59D5BE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3715C1A-EBA1-41A6-AC20-D6A7C4871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7EF6A51-495F-4D62-B249-4267DF431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0" y="634856"/>
            <a:ext cx="12065620" cy="558828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0C25F96-9EBF-41A7-B317-2E60C016CB66}"/>
              </a:ext>
            </a:extLst>
          </p:cNvPr>
          <p:cNvSpPr/>
          <p:nvPr/>
        </p:nvSpPr>
        <p:spPr>
          <a:xfrm>
            <a:off x="3113314" y="4049486"/>
            <a:ext cx="1295400" cy="3701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4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0BF35CA-8AA0-428F-ABED-5B77A6C39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A4A156A-791B-4BD9-8452-A798A15D2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7652CB1-59D3-4DAB-AD45-8DFB73895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3539C1B-883E-4130-95FA-2A6FD3E49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44CEE5F-144C-437F-9472-22EE3E3D1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621BB31-AA71-4E9B-8854-3C62F162F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336141D-E3C6-4E7B-8923-B31C3E16F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F113BE6F-9D13-4E70-B7AB-C8CC2546A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EB82C3-C636-4A90-B9A5-905EC38E0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46B4C4A-5A81-43CF-93ED-5FA59D5BE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3715C1A-EBA1-41A6-AC20-D6A7C4871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02B0F1A-F927-4EC7-9C11-10D320218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26"/>
          <a:stretch/>
        </p:blipFill>
        <p:spPr>
          <a:xfrm>
            <a:off x="309857" y="288877"/>
            <a:ext cx="10214870" cy="604223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426B5F3-B173-4373-915D-CE8BD0466F15}"/>
              </a:ext>
            </a:extLst>
          </p:cNvPr>
          <p:cNvSpPr/>
          <p:nvPr/>
        </p:nvSpPr>
        <p:spPr>
          <a:xfrm>
            <a:off x="7086077" y="4669489"/>
            <a:ext cx="1395663" cy="529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E56D982-8007-4E11-8732-7A6804F7E8E3}"/>
              </a:ext>
            </a:extLst>
          </p:cNvPr>
          <p:cNvSpPr/>
          <p:nvPr/>
        </p:nvSpPr>
        <p:spPr>
          <a:xfrm>
            <a:off x="8893869" y="4623599"/>
            <a:ext cx="529389" cy="529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3BCA6FF-6BCA-40F9-B4A9-6104F54B3935}"/>
              </a:ext>
            </a:extLst>
          </p:cNvPr>
          <p:cNvSpPr/>
          <p:nvPr/>
        </p:nvSpPr>
        <p:spPr>
          <a:xfrm>
            <a:off x="9603442" y="4623598"/>
            <a:ext cx="529389" cy="529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227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1576</TotalTime>
  <Words>78</Words>
  <Application>Microsoft Office PowerPoint</Application>
  <PresentationFormat>Widescreen</PresentationFormat>
  <Paragraphs>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Cordia New</vt:lpstr>
      <vt:lpstr>Trebuchet MS</vt:lpstr>
      <vt:lpstr>Wingdings 3</vt:lpstr>
      <vt:lpstr>Facet</vt:lpstr>
      <vt:lpstr>ช่องทางการค้นหาข้อมูลพิกัดอัตราอากร</vt:lpstr>
      <vt:lpstr>Google Search : customs</vt:lpstr>
      <vt:lpstr>PowerPoint Presentation</vt:lpstr>
      <vt:lpstr>PowerPoint Presentation</vt:lpstr>
      <vt:lpstr>PowerPoint Presentation</vt:lpstr>
      <vt:lpstr>1. ค้นหาอัตราอากร</vt:lpstr>
      <vt:lpstr>PowerPoint Presentation</vt:lpstr>
      <vt:lpstr>PowerPoint Presentation</vt:lpstr>
      <vt:lpstr>PowerPoint Presentation</vt:lpstr>
      <vt:lpstr>PowerPoint Presentation</vt:lpstr>
      <vt:lpstr>2.ค้นหาคำวินิจฉัยพิกัดอัตราอากร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: customs</dc:title>
  <dc:creator>vaivit suvannakita</dc:creator>
  <cp:lastModifiedBy>Sugunya Pimsang</cp:lastModifiedBy>
  <cp:revision>4</cp:revision>
  <dcterms:created xsi:type="dcterms:W3CDTF">2022-03-04T03:03:15Z</dcterms:created>
  <dcterms:modified xsi:type="dcterms:W3CDTF">2022-03-16T03:39:54Z</dcterms:modified>
</cp:coreProperties>
</file>